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6" r:id="rId3"/>
    <p:sldId id="277" r:id="rId4"/>
    <p:sldId id="279" r:id="rId5"/>
    <p:sldId id="280" r:id="rId6"/>
    <p:sldId id="281" r:id="rId7"/>
    <p:sldId id="310" r:id="rId8"/>
    <p:sldId id="287" r:id="rId9"/>
    <p:sldId id="295" r:id="rId10"/>
    <p:sldId id="304" r:id="rId11"/>
    <p:sldId id="305" r:id="rId12"/>
    <p:sldId id="297" r:id="rId13"/>
    <p:sldId id="296" r:id="rId14"/>
    <p:sldId id="302" r:id="rId15"/>
    <p:sldId id="308" r:id="rId16"/>
    <p:sldId id="309" r:id="rId17"/>
    <p:sldId id="290" r:id="rId18"/>
    <p:sldId id="306" r:id="rId19"/>
    <p:sldId id="307" r:id="rId20"/>
    <p:sldId id="289" r:id="rId21"/>
    <p:sldId id="291" r:id="rId22"/>
    <p:sldId id="283" r:id="rId23"/>
    <p:sldId id="299" r:id="rId24"/>
    <p:sldId id="292" r:id="rId25"/>
    <p:sldId id="303" r:id="rId26"/>
    <p:sldId id="300" r:id="rId27"/>
    <p:sldId id="285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02" autoAdjust="0"/>
  </p:normalViewPr>
  <p:slideViewPr>
    <p:cSldViewPr snapToGrid="0" showGuides="1">
      <p:cViewPr varScale="1">
        <p:scale>
          <a:sx n="106" d="100"/>
          <a:sy n="106" d="100"/>
        </p:scale>
        <p:origin x="732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28/06/2020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28/06/2020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15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90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55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5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14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61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8873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19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28/06/2020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3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Dashboard central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8EDF49-32B8-4039-AF8D-9C77D60F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38" y="1928319"/>
            <a:ext cx="9202723" cy="46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636C76-C5B9-4BFC-954F-E933587C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34" y="2009399"/>
            <a:ext cx="8892331" cy="45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HelpDesk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43" y="1838038"/>
            <a:ext cx="4788621" cy="45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3CBFEC-3CDC-4DE0-9D8C-6022C587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59" y="1937497"/>
            <a:ext cx="8573632" cy="47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5" y="1816216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Conexão BD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23" y="1972492"/>
            <a:ext cx="3608353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1" y="1946367"/>
            <a:ext cx="7098754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" y="2757678"/>
            <a:ext cx="7235656" cy="25436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BA07092-09BE-4F2C-AD6A-038D4C54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97" y="2641484"/>
            <a:ext cx="4674419" cy="34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Azure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04" y="2011681"/>
            <a:ext cx="8863209" cy="42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Tabelas Azure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1" y="2821577"/>
            <a:ext cx="2588832" cy="25341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34" y="2821577"/>
            <a:ext cx="259080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25" y="2821577"/>
            <a:ext cx="2495959" cy="10572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175" y="2821577"/>
            <a:ext cx="26289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80346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DEFCB-1367-4CFE-B965-A0070A24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" y="2209290"/>
            <a:ext cx="5636864" cy="28422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E8B316-3306-4F97-9646-438CA90A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52" y="2209290"/>
            <a:ext cx="6208415" cy="28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000441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9773"/>
            <a:ext cx="92678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Manual de usuário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13" y="2063932"/>
            <a:ext cx="7510216" cy="44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6" y="2082302"/>
            <a:ext cx="474583" cy="4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667879" y="213492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4139314" y="21838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62" y="2524353"/>
            <a:ext cx="3134777" cy="23460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64373"/>
            <a:ext cx="3494638" cy="22383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2DCE207-8B49-4E35-94A3-28AAF6F2F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775" y="2556736"/>
            <a:ext cx="3494639" cy="2428883"/>
          </a:xfrm>
          <a:prstGeom prst="rect">
            <a:avLst/>
          </a:prstGeom>
        </p:spPr>
      </p:pic>
      <p:pic>
        <p:nvPicPr>
          <p:cNvPr id="1026" name="Picture 2" descr="A nova marca do TomTicket - TomTicket">
            <a:extLst>
              <a:ext uri="{FF2B5EF4-FFF2-40B4-BE49-F238E27FC236}">
                <a16:creationId xmlns:a16="http://schemas.microsoft.com/office/drawing/2014/main" id="{B7BD5518-A8D3-4678-BF93-C1B53A65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1939522"/>
            <a:ext cx="1712288" cy="5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isterTask - Task Management for Teams">
            <a:extLst>
              <a:ext uri="{FF2B5EF4-FFF2-40B4-BE49-F238E27FC236}">
                <a16:creationId xmlns:a16="http://schemas.microsoft.com/office/drawing/2014/main" id="{C096D84E-02D4-4843-8DDB-17216919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974" y="2178902"/>
            <a:ext cx="345451" cy="34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7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17215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infecção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910696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Equipe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9D04FD-E332-47CD-A0F2-0AEBC74A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9" y="1697217"/>
            <a:ext cx="1423092" cy="14230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55E9DF-FD03-44A9-9E59-E70181A182B5}"/>
              </a:ext>
            </a:extLst>
          </p:cNvPr>
          <p:cNvSpPr txBox="1"/>
          <p:nvPr/>
        </p:nvSpPr>
        <p:spPr>
          <a:xfrm>
            <a:off x="1520981" y="1762432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Marcelo Whitehead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70CDCF-6C2B-4E3B-AF42-885DF6E27461}"/>
              </a:ext>
            </a:extLst>
          </p:cNvPr>
          <p:cNvSpPr txBox="1"/>
          <p:nvPr/>
        </p:nvSpPr>
        <p:spPr>
          <a:xfrm>
            <a:off x="1534809" y="2072038"/>
            <a:ext cx="470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Elaborou a contextualização com ajuda do Raphael e Felipe.</a:t>
            </a:r>
          </a:p>
          <a:p>
            <a:r>
              <a:rPr lang="pt-BR" sz="1400" dirty="0"/>
              <a:t>Desenvolveu a parte dos gráficos em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8214B-DCD3-4E03-825F-17B31F0D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799" y="1697217"/>
            <a:ext cx="1423092" cy="14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76CF4A-7C06-4C7B-A01F-0F4F3851C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59" y="3185524"/>
            <a:ext cx="1298022" cy="14442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6CD191-28D8-4091-B377-34D3B5D0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9" y="4747915"/>
            <a:ext cx="1298022" cy="14759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3BB5E1-9ABB-4F66-866F-F89AF06DA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799" y="3081815"/>
            <a:ext cx="1423092" cy="1516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C853C1-613D-48D8-A3BF-4B16958A40B6}"/>
              </a:ext>
            </a:extLst>
          </p:cNvPr>
          <p:cNvSpPr txBox="1"/>
          <p:nvPr/>
        </p:nvSpPr>
        <p:spPr>
          <a:xfrm>
            <a:off x="1490991" y="3497593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Auxiliou a contextualização, desenvolveu o banco de dados local e</a:t>
            </a:r>
          </a:p>
          <a:p>
            <a:r>
              <a:rPr lang="pt-BR" sz="1400" dirty="0"/>
              <a:t>a modelagem de dados.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76813F-BD1E-48C5-B351-A4FB79EBAF41}"/>
              </a:ext>
            </a:extLst>
          </p:cNvPr>
          <p:cNvSpPr txBox="1"/>
          <p:nvPr/>
        </p:nvSpPr>
        <p:spPr>
          <a:xfrm>
            <a:off x="1416861" y="318552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Raphael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Cassio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EDFFAC-423B-476E-A1F8-CE6A6ABC8909}"/>
              </a:ext>
            </a:extLst>
          </p:cNvPr>
          <p:cNvSpPr txBox="1"/>
          <p:nvPr/>
        </p:nvSpPr>
        <p:spPr>
          <a:xfrm>
            <a:off x="1416861" y="4757147"/>
            <a:ext cx="17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João Vitor Rosa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26C4D5-7A3A-4B4A-8251-219F57B23787}"/>
              </a:ext>
            </a:extLst>
          </p:cNvPr>
          <p:cNvSpPr txBox="1"/>
          <p:nvPr/>
        </p:nvSpPr>
        <p:spPr>
          <a:xfrm>
            <a:off x="8315891" y="176649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Natã Lino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409728-C38D-4C52-AF0A-4B34A1A88C23}"/>
              </a:ext>
            </a:extLst>
          </p:cNvPr>
          <p:cNvSpPr txBox="1"/>
          <p:nvPr/>
        </p:nvSpPr>
        <p:spPr>
          <a:xfrm>
            <a:off x="8315891" y="318552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Vitor Samir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F190B16-B0D9-4784-B659-53DA7DA8A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799" y="4707647"/>
            <a:ext cx="1616455" cy="14632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D3C1A71-3B3F-4676-AE10-DF5191A4A249}"/>
              </a:ext>
            </a:extLst>
          </p:cNvPr>
          <p:cNvSpPr txBox="1"/>
          <p:nvPr/>
        </p:nvSpPr>
        <p:spPr>
          <a:xfrm>
            <a:off x="8288671" y="4751422"/>
            <a:ext cx="130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Felipe Paiva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84F7A6-5E81-4D57-8E3F-5C074F6A1EB1}"/>
              </a:ext>
            </a:extLst>
          </p:cNvPr>
          <p:cNvSpPr txBox="1"/>
          <p:nvPr/>
        </p:nvSpPr>
        <p:spPr>
          <a:xfrm>
            <a:off x="1416861" y="5116571"/>
            <a:ext cx="4506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Auxiliou no banco de dados juntamente ao Natã e Felipe.</a:t>
            </a:r>
          </a:p>
          <a:p>
            <a:r>
              <a:rPr lang="pt-BR" sz="1400" dirty="0"/>
              <a:t>Realizou o manual de usuário.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43DEA73-D130-46A8-B53F-52E0FA61CDDC}"/>
              </a:ext>
            </a:extLst>
          </p:cNvPr>
          <p:cNvSpPr txBox="1"/>
          <p:nvPr/>
        </p:nvSpPr>
        <p:spPr>
          <a:xfrm>
            <a:off x="8509254" y="5115991"/>
            <a:ext cx="3111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Desenvolveu o banco de dados, </a:t>
            </a:r>
          </a:p>
          <a:p>
            <a:r>
              <a:rPr lang="pt-BR" sz="1400" dirty="0"/>
              <a:t>hospedou o banco de dados no </a:t>
            </a:r>
            <a:r>
              <a:rPr lang="pt-BR" sz="1400" dirty="0" err="1"/>
              <a:t>azure</a:t>
            </a:r>
            <a:r>
              <a:rPr lang="pt-BR" sz="1400" dirty="0"/>
              <a:t>.</a:t>
            </a:r>
          </a:p>
          <a:p>
            <a:r>
              <a:rPr lang="pt-BR" sz="1400" dirty="0"/>
              <a:t>Auxilio no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6094A8-15EA-4326-B5B4-B03515C92741}"/>
              </a:ext>
            </a:extLst>
          </p:cNvPr>
          <p:cNvSpPr txBox="1"/>
          <p:nvPr/>
        </p:nvSpPr>
        <p:spPr>
          <a:xfrm>
            <a:off x="8323899" y="3490222"/>
            <a:ext cx="30793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Ficou responsável pelo design do site, </a:t>
            </a:r>
          </a:p>
          <a:p>
            <a:r>
              <a:rPr lang="pt-BR" sz="1400" dirty="0"/>
              <a:t>implementação do </a:t>
            </a:r>
            <a:r>
              <a:rPr lang="pt-BR" sz="1400" dirty="0" err="1"/>
              <a:t>HelpDesk</a:t>
            </a:r>
            <a:r>
              <a:rPr lang="pt-BR" sz="1400" dirty="0"/>
              <a:t> e</a:t>
            </a:r>
          </a:p>
          <a:p>
            <a:r>
              <a:rPr lang="pt-BR" sz="1400" dirty="0"/>
              <a:t>auxilio no </a:t>
            </a:r>
            <a:r>
              <a:rPr lang="pt-BR" sz="1400" dirty="0" err="1"/>
              <a:t>back</a:t>
            </a:r>
            <a:r>
              <a:rPr lang="pt-BR" sz="1400" dirty="0"/>
              <a:t>-end.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3697AD-E951-40AD-9154-C93EECE948D3}"/>
              </a:ext>
            </a:extLst>
          </p:cNvPr>
          <p:cNvSpPr txBox="1"/>
          <p:nvPr/>
        </p:nvSpPr>
        <p:spPr>
          <a:xfrm>
            <a:off x="8373122" y="2005963"/>
            <a:ext cx="283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Desenvolveu a parte do </a:t>
            </a:r>
            <a:r>
              <a:rPr lang="pt-BR" sz="1400" dirty="0" err="1"/>
              <a:t>back-end</a:t>
            </a:r>
            <a:r>
              <a:rPr lang="pt-BR" sz="1400" dirty="0"/>
              <a:t>, </a:t>
            </a:r>
          </a:p>
          <a:p>
            <a:r>
              <a:rPr lang="pt-BR" sz="1400" dirty="0"/>
              <a:t>auxiliou o manual de usuário.</a:t>
            </a:r>
          </a:p>
        </p:txBody>
      </p:sp>
    </p:spTree>
    <p:extLst>
      <p:ext uri="{BB962C8B-B14F-4D97-AF65-F5344CB8AC3E}">
        <p14:creationId xmlns:p14="http://schemas.microsoft.com/office/powerpoint/2010/main" val="18226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FBB8FF-6399-416C-93B3-38BB4D5D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1" y="1861887"/>
            <a:ext cx="9174958" cy="46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615</Words>
  <Application>Microsoft Office PowerPoint</Application>
  <PresentationFormat>Widescreen</PresentationFormat>
  <Paragraphs>153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3 Sensor Vital</vt:lpstr>
      <vt:lpstr>Análise de projeto slide 2 </vt:lpstr>
      <vt:lpstr>Análise de projeto slide 3</vt:lpstr>
      <vt:lpstr>Análise de projeto slide 5</vt:lpstr>
      <vt:lpstr>Análise de projeto slide 6</vt:lpstr>
      <vt:lpstr>Análise de projeto slide 7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2020-06-29T01:12:27Z</dcterms:modified>
</cp:coreProperties>
</file>